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2.jpeg" ContentType="image/jpe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Mikroplastikas: 2 dalis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3200" spc="-1" strike="noStrike">
                <a:latin typeface="Arial"/>
              </a:rPr>
              <a:t>Jūsų laukia:</a:t>
            </a:r>
            <a:endParaRPr b="0" lang="en-US" sz="3200" spc="-1" strike="noStrike">
              <a:latin typeface="Arial"/>
            </a:endParaRPr>
          </a:p>
          <a:p>
            <a:pPr marL="216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Filtravimas</a:t>
            </a:r>
            <a:endParaRPr b="0" lang="en-US" sz="2800" spc="-1" strike="noStrike">
              <a:latin typeface="Arial"/>
            </a:endParaRPr>
          </a:p>
          <a:p>
            <a:pPr marL="216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Mikroplastikų identifikavimas</a:t>
            </a:r>
            <a:endParaRPr b="0" lang="en-US" sz="2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Mikroskopavimas</a:t>
            </a:r>
            <a:endParaRPr b="0" lang="en-US" sz="2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Duomenų apdorojimas </a:t>
            </a:r>
            <a:endParaRPr b="0" lang="en-US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ir pristatymas Vilniaus savivaldybėje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78" name="Picture 3" descr=""/>
          <p:cNvPicPr/>
          <p:nvPr/>
        </p:nvPicPr>
        <p:blipFill>
          <a:blip r:embed="rId1"/>
          <a:stretch/>
        </p:blipFill>
        <p:spPr>
          <a:xfrm>
            <a:off x="7268040" y="1280160"/>
            <a:ext cx="2811600" cy="3748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Plastikų rūšys: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91440" y="1645920"/>
            <a:ext cx="5669280" cy="82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600" spc="-1" strike="noStrike">
                <a:latin typeface="Arial"/>
              </a:rPr>
              <a:t>6. Apvalios mikrodalelės (iš kosmetikos) 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12" name="TextShape 3"/>
          <p:cNvSpPr txBox="1"/>
          <p:nvPr/>
        </p:nvSpPr>
        <p:spPr>
          <a:xfrm>
            <a:off x="115920" y="3053880"/>
            <a:ext cx="5669280" cy="82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600" spc="-1" strike="noStrike">
                <a:latin typeface="Arial"/>
              </a:rPr>
              <a:t>7. Pramoniniai plastiko ruošiniai (jūrose, daug didesni)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6035040" y="1371600"/>
            <a:ext cx="3826440" cy="1619640"/>
          </a:xfrm>
          <a:prstGeom prst="rect">
            <a:avLst/>
          </a:prstGeom>
          <a:ln>
            <a:noFill/>
          </a:ln>
        </p:spPr>
      </p:pic>
      <p:pic>
        <p:nvPicPr>
          <p:cNvPr id="114" name="" descr=""/>
          <p:cNvPicPr/>
          <p:nvPr/>
        </p:nvPicPr>
        <p:blipFill>
          <a:blip r:embed="rId2"/>
          <a:stretch/>
        </p:blipFill>
        <p:spPr>
          <a:xfrm>
            <a:off x="1992960" y="3975480"/>
            <a:ext cx="2670480" cy="141948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3"/>
          <a:stretch/>
        </p:blipFill>
        <p:spPr>
          <a:xfrm>
            <a:off x="6035040" y="3088080"/>
            <a:ext cx="3802320" cy="2398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Ko tikėtis? Prancūzijos upių tyrimas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17" name="" descr=""/>
          <p:cNvPicPr/>
          <p:nvPr/>
        </p:nvPicPr>
        <p:blipFill>
          <a:blip r:embed="rId1"/>
          <a:stretch/>
        </p:blipFill>
        <p:spPr>
          <a:xfrm>
            <a:off x="-7560" y="1273680"/>
            <a:ext cx="8869680" cy="4389480"/>
          </a:xfrm>
          <a:prstGeom prst="rect">
            <a:avLst/>
          </a:prstGeom>
          <a:ln>
            <a:noFill/>
          </a:ln>
        </p:spPr>
      </p:pic>
      <p:sp>
        <p:nvSpPr>
          <p:cNvPr id="118" name="TextShape 2"/>
          <p:cNvSpPr txBox="1"/>
          <p:nvPr/>
        </p:nvSpPr>
        <p:spPr>
          <a:xfrm>
            <a:off x="0" y="5231160"/>
            <a:ext cx="217260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latin typeface="Arial"/>
              </a:rPr>
              <a:t>(Verney et al. 2018)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1" name="" descr=""/>
          <p:cNvPicPr/>
          <p:nvPr/>
        </p:nvPicPr>
        <p:blipFill>
          <a:blip r:embed="rId1"/>
          <a:stretch/>
        </p:blipFill>
        <p:spPr>
          <a:xfrm>
            <a:off x="3291840" y="1554480"/>
            <a:ext cx="2103120" cy="2198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Apie mėginį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7381080" y="1688400"/>
            <a:ext cx="2194200" cy="2926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1. Filtravimas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Išversime tinklą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Surinksime plastikus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Išplausime tinklą į sietelį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Naudodami pincetus, 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surinksime plastikus į kavos filtrą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Atsargiai – neužkrėskite mėginių!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5760720" y="1097280"/>
            <a:ext cx="3029400" cy="218340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6949440" y="3064680"/>
            <a:ext cx="1852560" cy="2329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Kaip atskirti plastiką?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latin typeface="Arial"/>
              </a:rPr>
              <a:t>Spalva ir forma</a:t>
            </a:r>
            <a:r>
              <a:rPr b="0" lang="en-US" sz="3200" spc="-1" strike="noStrike">
                <a:latin typeface="Arial"/>
              </a:rPr>
              <a:t>: 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atkreipkite dėmesį į titnagdumblius!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latin typeface="Arial"/>
              </a:rPr>
              <a:t>Garsas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latin typeface="Arial"/>
              </a:rPr>
              <a:t>Karštos adatos testas: </a:t>
            </a:r>
            <a:r>
              <a:rPr b="0" lang="en-US" sz="3200" spc="-1" strike="noStrike">
                <a:latin typeface="Arial"/>
              </a:rPr>
              <a:t>plastikai lydosi</a:t>
            </a:r>
            <a:endParaRPr b="0" lang="en-US" sz="32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latin typeface="Arial"/>
              </a:rPr>
              <a:t>Acetono testas</a:t>
            </a:r>
            <a:r>
              <a:rPr b="0" lang="en-US" sz="3200" spc="-1" strike="noStrike">
                <a:latin typeface="Arial"/>
              </a:rPr>
              <a:t>: pūsti plastikai gali tirpti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7549920" y="1097280"/>
            <a:ext cx="2142720" cy="2142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Kaip atskirti plastiką?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1273320" y="6840"/>
            <a:ext cx="7583040" cy="567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Kaip atskirti plastiką?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1181520" y="0"/>
            <a:ext cx="7688160" cy="567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2. Plastikų rūšių identifikavimas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5973120" y="1463040"/>
            <a:ext cx="3756240" cy="3749040"/>
          </a:xfrm>
          <a:prstGeom prst="rect">
            <a:avLst/>
          </a:prstGeom>
          <a:ln>
            <a:noFill/>
          </a:ln>
        </p:spPr>
      </p:pic>
      <p:sp>
        <p:nvSpPr>
          <p:cNvPr id="97" name="TextShape 2"/>
          <p:cNvSpPr txBox="1"/>
          <p:nvPr/>
        </p:nvSpPr>
        <p:spPr>
          <a:xfrm>
            <a:off x="182880" y="1465200"/>
            <a:ext cx="5669280" cy="3411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600" spc="-1" strike="noStrike">
                <a:latin typeface="Arial"/>
              </a:rPr>
              <a:t>Mikroskopuodami atskirsime skirtingas plastikų rūšis mėginyje</a:t>
            </a:r>
            <a:endParaRPr b="0" lang="en-US" sz="2600" spc="-1" strike="noStrike">
              <a:latin typeface="Arial"/>
            </a:endParaRPr>
          </a:p>
          <a:p>
            <a:endParaRPr b="0" lang="en-US" sz="2600" spc="-1" strike="noStrike">
              <a:latin typeface="Arial"/>
            </a:endParaRPr>
          </a:p>
          <a:p>
            <a:r>
              <a:rPr b="0" lang="en-US" sz="2600" spc="-1" strike="noStrike">
                <a:latin typeface="Arial"/>
              </a:rPr>
              <a:t>Surinksime rastų plastikų statistiką</a:t>
            </a:r>
            <a:endParaRPr b="0" lang="en-US" sz="2600" spc="-1" strike="noStrike">
              <a:latin typeface="Arial"/>
            </a:endParaRPr>
          </a:p>
          <a:p>
            <a:endParaRPr b="0" lang="en-US" sz="2600" spc="-1" strike="noStrike">
              <a:latin typeface="Arial"/>
            </a:endParaRPr>
          </a:p>
          <a:p>
            <a:r>
              <a:rPr b="0" lang="en-US" sz="2600" spc="-1" strike="noStrike">
                <a:latin typeface="Arial"/>
              </a:rPr>
              <a:t> </a:t>
            </a:r>
            <a:endParaRPr b="0" lang="en-US" sz="2600" spc="-1" strike="noStrike">
              <a:latin typeface="Arial"/>
            </a:endParaRPr>
          </a:p>
          <a:p>
            <a:endParaRPr b="0" lang="en-US" sz="2600" spc="-1" strike="noStrike">
              <a:latin typeface="Arial"/>
            </a:endParaRPr>
          </a:p>
          <a:p>
            <a:endParaRPr b="0" lang="en-US" sz="2600" spc="-1" strike="noStrike">
              <a:latin typeface="Arial"/>
            </a:endParaRPr>
          </a:p>
          <a:p>
            <a:endParaRPr b="0" lang="en-US" sz="2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Plastikų rūšys: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5880960" y="1235160"/>
            <a:ext cx="4086000" cy="1325160"/>
          </a:xfrm>
          <a:prstGeom prst="rect">
            <a:avLst/>
          </a:prstGeom>
          <a:ln>
            <a:noFill/>
          </a:ln>
        </p:spPr>
      </p:pic>
      <p:sp>
        <p:nvSpPr>
          <p:cNvPr id="100" name="TextShape 2"/>
          <p:cNvSpPr txBox="1"/>
          <p:nvPr/>
        </p:nvSpPr>
        <p:spPr>
          <a:xfrm>
            <a:off x="91440" y="1645920"/>
            <a:ext cx="5669280" cy="548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600" spc="-1" strike="noStrike">
                <a:latin typeface="Arial"/>
              </a:rPr>
              <a:t>1. Fragmentai: dažnesni jūrose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2"/>
          <a:stretch/>
        </p:blipFill>
        <p:spPr>
          <a:xfrm>
            <a:off x="5785200" y="2651760"/>
            <a:ext cx="3084480" cy="1230480"/>
          </a:xfrm>
          <a:prstGeom prst="rect">
            <a:avLst/>
          </a:prstGeom>
          <a:ln>
            <a:noFill/>
          </a:ln>
        </p:spPr>
      </p:pic>
      <p:sp>
        <p:nvSpPr>
          <p:cNvPr id="102" name="TextShape 3"/>
          <p:cNvSpPr txBox="1"/>
          <p:nvPr/>
        </p:nvSpPr>
        <p:spPr>
          <a:xfrm>
            <a:off x="115920" y="3053880"/>
            <a:ext cx="5669280" cy="82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600" spc="-1" strike="noStrike">
                <a:latin typeface="Arial"/>
              </a:rPr>
              <a:t>2. Plėvelės: maišeliai ir kt. Reti jūrose, sumalami į nanoplastikus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tretch/>
        </p:blipFill>
        <p:spPr>
          <a:xfrm>
            <a:off x="5721480" y="4023360"/>
            <a:ext cx="2325240" cy="1539720"/>
          </a:xfrm>
          <a:prstGeom prst="rect">
            <a:avLst/>
          </a:prstGeom>
          <a:ln>
            <a:noFill/>
          </a:ln>
        </p:spPr>
      </p:pic>
      <p:sp>
        <p:nvSpPr>
          <p:cNvPr id="104" name="TextShape 4"/>
          <p:cNvSpPr txBox="1"/>
          <p:nvPr/>
        </p:nvSpPr>
        <p:spPr>
          <a:xfrm>
            <a:off x="52200" y="4475160"/>
            <a:ext cx="5669280" cy="548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600" spc="-1" strike="noStrike">
                <a:latin typeface="Arial"/>
              </a:rPr>
              <a:t>3. Putos (pvz. putų polistirolis)</a:t>
            </a:r>
            <a:endParaRPr b="0" lang="en-US" sz="26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Plastikų rūšys: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91440" y="1645920"/>
            <a:ext cx="5669280" cy="82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600" spc="-1" strike="noStrike">
                <a:latin typeface="Arial"/>
              </a:rPr>
              <a:t>4. Gijos: valai, virvių fragmentai, tinkleliai, nuorūkų fragmentai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07" name="TextShape 3"/>
          <p:cNvSpPr txBox="1"/>
          <p:nvPr/>
        </p:nvSpPr>
        <p:spPr>
          <a:xfrm>
            <a:off x="115920" y="3053880"/>
            <a:ext cx="5669280" cy="1197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600" spc="-1" strike="noStrike">
                <a:latin typeface="Arial"/>
              </a:rPr>
              <a:t>5. Mikropluošto plastikai: labai ploni</a:t>
            </a:r>
            <a:endParaRPr b="0" lang="en-US" sz="2600" spc="-1" strike="noStrike">
              <a:latin typeface="Arial"/>
            </a:endParaRPr>
          </a:p>
          <a:p>
            <a:r>
              <a:rPr b="0" lang="en-US" sz="2600" spc="-1" strike="noStrike">
                <a:latin typeface="Arial"/>
              </a:rPr>
              <a:t>sintetinio pluošto fragmentai (tikėtina, kad mes jų neaptiksime)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5120640" y="1097280"/>
            <a:ext cx="2718720" cy="1310400"/>
          </a:xfrm>
          <a:prstGeom prst="rect">
            <a:avLst/>
          </a:prstGeom>
          <a:ln>
            <a:noFill/>
          </a:ln>
        </p:spPr>
      </p:pic>
      <p:pic>
        <p:nvPicPr>
          <p:cNvPr id="109" name="" descr=""/>
          <p:cNvPicPr/>
          <p:nvPr/>
        </p:nvPicPr>
        <p:blipFill>
          <a:blip r:embed="rId2"/>
          <a:stretch/>
        </p:blipFill>
        <p:spPr>
          <a:xfrm>
            <a:off x="5760720" y="2576880"/>
            <a:ext cx="4276800" cy="272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2019-10-21T14:35:14Z</dcterms:created>
  <dc:creator/>
  <dc:description/>
  <dc:language>en-US</dc:language>
  <cp:lastModifiedBy/>
  <dcterms:modified xsi:type="dcterms:W3CDTF">2019-10-22T11:37:19Z</dcterms:modified>
  <cp:revision>27</cp:revision>
  <dc:subject/>
  <dc:title/>
</cp:coreProperties>
</file>